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7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0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70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48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78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5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29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0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880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3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68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E04CE-A0FF-4245-A0FC-769A06B0830C}" type="datetimeFigureOut">
              <a:rPr lang="en-US" smtClean="0"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29580-0302-4086-8363-1F2D84D1C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5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04800"/>
            <a:ext cx="8686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Maiandra GD" pitchFamily="34" charset="0"/>
              </a:rPr>
              <a:t>Imaginez que toi et ton partenaire êtes des </a:t>
            </a:r>
            <a:r>
              <a:rPr lang="fr-FR" sz="4000" dirty="0" err="1" smtClean="0">
                <a:latin typeface="Maiandra GD" pitchFamily="34" charset="0"/>
              </a:rPr>
              <a:t>colocs</a:t>
            </a:r>
            <a:r>
              <a:rPr lang="fr-FR" sz="4000" dirty="0" smtClean="0">
                <a:latin typeface="Maiandra GD" pitchFamily="34" charset="0"/>
              </a:rPr>
              <a:t> (</a:t>
            </a:r>
            <a:r>
              <a:rPr lang="fr-FR" sz="4000" dirty="0" err="1" smtClean="0">
                <a:latin typeface="Maiandra GD" pitchFamily="34" charset="0"/>
              </a:rPr>
              <a:t>roommates</a:t>
            </a:r>
            <a:r>
              <a:rPr lang="fr-FR" sz="4000" dirty="0" smtClean="0">
                <a:latin typeface="Maiandra GD" pitchFamily="34" charset="0"/>
              </a:rPr>
              <a:t>) à l’université.  Un partenaire arrive toujours en retard </a:t>
            </a:r>
            <a:r>
              <a:rPr lang="fr-FR" sz="4000" dirty="0" smtClean="0">
                <a:latin typeface="Maiandra GD" pitchFamily="34" charset="0"/>
              </a:rPr>
              <a:t>aux cours</a:t>
            </a:r>
            <a:r>
              <a:rPr lang="fr-FR" sz="4000" dirty="0" smtClean="0">
                <a:latin typeface="Maiandra GD" pitchFamily="34" charset="0"/>
              </a:rPr>
              <a:t>, et l’autre aime arriver en avance.  </a:t>
            </a:r>
          </a:p>
          <a:p>
            <a:pPr algn="ctr"/>
            <a:endParaRPr lang="fr-FR" sz="4000" dirty="0">
              <a:latin typeface="Maiandra GD" pitchFamily="34" charset="0"/>
            </a:endParaRPr>
          </a:p>
          <a:p>
            <a:pPr algn="ctr"/>
            <a:r>
              <a:rPr lang="fr-FR" sz="4000" dirty="0" smtClean="0">
                <a:latin typeface="Maiandra GD" pitchFamily="34" charset="0"/>
              </a:rPr>
              <a:t>Ecrivez un dialogue pour illustrer une matinée typique entre vous deux.  Utilisez le vocabulaire à la page 161 et 5 verbes réfléchis dans le dialogue.</a:t>
            </a:r>
            <a:endParaRPr lang="fr-FR" sz="40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91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58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2013-01-31T17:07:12Z</dcterms:created>
  <dcterms:modified xsi:type="dcterms:W3CDTF">2013-01-31T17:15:21Z</dcterms:modified>
</cp:coreProperties>
</file>